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70" r:id="rId3"/>
    <p:sldId id="268" r:id="rId4"/>
    <p:sldId id="267" r:id="rId5"/>
    <p:sldId id="276" r:id="rId6"/>
    <p:sldId id="269" r:id="rId7"/>
    <p:sldId id="277" r:id="rId8"/>
    <p:sldId id="278" r:id="rId9"/>
    <p:sldId id="279" r:id="rId10"/>
    <p:sldId id="271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6E1A"/>
    <a:srgbClr val="ED8A47"/>
    <a:srgbClr val="F4B1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6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8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asmita Ghanty" userId="70d59d5941485090" providerId="LiveId" clId="{E332966D-838B-4A18-B91C-FE1F763B7713}"/>
    <pc:docChg chg="undo custSel addSld delSld modSld sldOrd">
      <pc:chgData name="Debasmita Ghanty" userId="70d59d5941485090" providerId="LiveId" clId="{E332966D-838B-4A18-B91C-FE1F763B7713}" dt="2022-05-18T10:00:56.413" v="1015" actId="207"/>
      <pc:docMkLst>
        <pc:docMk/>
      </pc:docMkLst>
      <pc:sldChg chg="new del">
        <pc:chgData name="Debasmita Ghanty" userId="70d59d5941485090" providerId="LiveId" clId="{E332966D-838B-4A18-B91C-FE1F763B7713}" dt="2022-05-18T08:44:26.939" v="2" actId="47"/>
        <pc:sldMkLst>
          <pc:docMk/>
          <pc:sldMk cId="1993659539" sldId="256"/>
        </pc:sldMkLst>
      </pc:sldChg>
      <pc:sldChg chg="addSp delSp modSp new mod ord">
        <pc:chgData name="Debasmita Ghanty" userId="70d59d5941485090" providerId="LiveId" clId="{E332966D-838B-4A18-B91C-FE1F763B7713}" dt="2022-05-18T10:00:56.413" v="1015" actId="207"/>
        <pc:sldMkLst>
          <pc:docMk/>
          <pc:sldMk cId="3893969709" sldId="257"/>
        </pc:sldMkLst>
        <pc:spChg chg="add mod">
          <ac:chgData name="Debasmita Ghanty" userId="70d59d5941485090" providerId="LiveId" clId="{E332966D-838B-4A18-B91C-FE1F763B7713}" dt="2022-05-18T09:54:19.650" v="809" actId="14100"/>
          <ac:spMkLst>
            <pc:docMk/>
            <pc:sldMk cId="3893969709" sldId="257"/>
            <ac:spMk id="4" creationId="{1637D2AD-5E93-6BF3-D0FA-3EE27D32A16A}"/>
          </ac:spMkLst>
        </pc:spChg>
        <pc:spChg chg="add del mod">
          <ac:chgData name="Debasmita Ghanty" userId="70d59d5941485090" providerId="LiveId" clId="{E332966D-838B-4A18-B91C-FE1F763B7713}" dt="2022-05-18T09:26:31.600" v="621"/>
          <ac:spMkLst>
            <pc:docMk/>
            <pc:sldMk cId="3893969709" sldId="257"/>
            <ac:spMk id="5" creationId="{92287978-7777-92D9-0A9E-0DB197C1F6C3}"/>
          </ac:spMkLst>
        </pc:spChg>
        <pc:spChg chg="add mod">
          <ac:chgData name="Debasmita Ghanty" userId="70d59d5941485090" providerId="LiveId" clId="{E332966D-838B-4A18-B91C-FE1F763B7713}" dt="2022-05-18T09:57:49.440" v="940" actId="1076"/>
          <ac:spMkLst>
            <pc:docMk/>
            <pc:sldMk cId="3893969709" sldId="257"/>
            <ac:spMk id="6" creationId="{12518088-8D88-95B1-BF06-E0E6E69B4CD5}"/>
          </ac:spMkLst>
        </pc:spChg>
        <pc:spChg chg="add mod">
          <ac:chgData name="Debasmita Ghanty" userId="70d59d5941485090" providerId="LiveId" clId="{E332966D-838B-4A18-B91C-FE1F763B7713}" dt="2022-05-18T09:49:13.164" v="758" actId="14100"/>
          <ac:spMkLst>
            <pc:docMk/>
            <pc:sldMk cId="3893969709" sldId="257"/>
            <ac:spMk id="7" creationId="{17392B8A-A022-1ADB-F7AF-D06EC079EE47}"/>
          </ac:spMkLst>
        </pc:spChg>
        <pc:spChg chg="add mod">
          <ac:chgData name="Debasmita Ghanty" userId="70d59d5941485090" providerId="LiveId" clId="{E332966D-838B-4A18-B91C-FE1F763B7713}" dt="2022-05-18T09:57:44.123" v="939" actId="1076"/>
          <ac:spMkLst>
            <pc:docMk/>
            <pc:sldMk cId="3893969709" sldId="257"/>
            <ac:spMk id="8" creationId="{EEF44CBF-76DF-639F-A449-2DC7E5B35467}"/>
          </ac:spMkLst>
        </pc:spChg>
        <pc:spChg chg="add mod">
          <ac:chgData name="Debasmita Ghanty" userId="70d59d5941485090" providerId="LiveId" clId="{E332966D-838B-4A18-B91C-FE1F763B7713}" dt="2022-05-18T09:44:56.953" v="754" actId="207"/>
          <ac:spMkLst>
            <pc:docMk/>
            <pc:sldMk cId="3893969709" sldId="257"/>
            <ac:spMk id="9" creationId="{C39E8910-E174-CB8F-FF75-18C582CE1741}"/>
          </ac:spMkLst>
        </pc:spChg>
        <pc:spChg chg="add del mod">
          <ac:chgData name="Debasmita Ghanty" userId="70d59d5941485090" providerId="LiveId" clId="{E332966D-838B-4A18-B91C-FE1F763B7713}" dt="2022-05-18T09:54:05.266" v="807"/>
          <ac:spMkLst>
            <pc:docMk/>
            <pc:sldMk cId="3893969709" sldId="257"/>
            <ac:spMk id="10" creationId="{705B70BB-2DCF-2F33-4997-3E9F00CD3EDF}"/>
          </ac:spMkLst>
        </pc:spChg>
        <pc:spChg chg="add mod">
          <ac:chgData name="Debasmita Ghanty" userId="70d59d5941485090" providerId="LiveId" clId="{E332966D-838B-4A18-B91C-FE1F763B7713}" dt="2022-05-18T09:57:38.086" v="938" actId="1076"/>
          <ac:spMkLst>
            <pc:docMk/>
            <pc:sldMk cId="3893969709" sldId="257"/>
            <ac:spMk id="11" creationId="{78C1DE96-5933-22B0-4A8F-FC372AD0AC31}"/>
          </ac:spMkLst>
        </pc:spChg>
        <pc:spChg chg="add mod">
          <ac:chgData name="Debasmita Ghanty" userId="70d59d5941485090" providerId="LiveId" clId="{E332966D-838B-4A18-B91C-FE1F763B7713}" dt="2022-05-18T10:00:56.413" v="1015" actId="207"/>
          <ac:spMkLst>
            <pc:docMk/>
            <pc:sldMk cId="3893969709" sldId="257"/>
            <ac:spMk id="12" creationId="{2B345030-F96D-0DF9-C895-401CE7BEE970}"/>
          </ac:spMkLst>
        </pc:spChg>
        <pc:spChg chg="add mod">
          <ac:chgData name="Debasmita Ghanty" userId="70d59d5941485090" providerId="LiveId" clId="{E332966D-838B-4A18-B91C-FE1F763B7713}" dt="2022-05-18T10:00:41.822" v="1014" actId="207"/>
          <ac:spMkLst>
            <pc:docMk/>
            <pc:sldMk cId="3893969709" sldId="257"/>
            <ac:spMk id="13" creationId="{9B0C8137-4461-148B-5ECA-A28AECF0A4E3}"/>
          </ac:spMkLst>
        </pc:spChg>
        <pc:picChg chg="add mod modCrop">
          <ac:chgData name="Debasmita Ghanty" userId="70d59d5941485090" providerId="LiveId" clId="{E332966D-838B-4A18-B91C-FE1F763B7713}" dt="2022-05-18T08:46:25.253" v="20" actId="14100"/>
          <ac:picMkLst>
            <pc:docMk/>
            <pc:sldMk cId="3893969709" sldId="257"/>
            <ac:picMk id="3" creationId="{6A0760A8-50F4-ACC0-9E82-6487A245CB86}"/>
          </ac:picMkLst>
        </pc:picChg>
      </pc:sldChg>
      <pc:sldChg chg="addSp delSp modSp new mod ord">
        <pc:chgData name="Debasmita Ghanty" userId="70d59d5941485090" providerId="LiveId" clId="{E332966D-838B-4A18-B91C-FE1F763B7713}" dt="2022-05-18T09:21:01.711" v="530" actId="14100"/>
        <pc:sldMkLst>
          <pc:docMk/>
          <pc:sldMk cId="3362190832" sldId="258"/>
        </pc:sldMkLst>
        <pc:spChg chg="add del">
          <ac:chgData name="Debasmita Ghanty" userId="70d59d5941485090" providerId="LiveId" clId="{E332966D-838B-4A18-B91C-FE1F763B7713}" dt="2022-05-18T09:09:07.998" v="379" actId="11529"/>
          <ac:spMkLst>
            <pc:docMk/>
            <pc:sldMk cId="3362190832" sldId="258"/>
            <ac:spMk id="4" creationId="{D3383E8A-506E-B715-9223-55D78AB806DA}"/>
          </ac:spMkLst>
        </pc:spChg>
        <pc:spChg chg="add del mod">
          <ac:chgData name="Debasmita Ghanty" userId="70d59d5941485090" providerId="LiveId" clId="{E332966D-838B-4A18-B91C-FE1F763B7713}" dt="2022-05-18T09:10:55.908" v="473"/>
          <ac:spMkLst>
            <pc:docMk/>
            <pc:sldMk cId="3362190832" sldId="258"/>
            <ac:spMk id="8" creationId="{FBFB8399-1277-8F22-DEB3-13879C973608}"/>
          </ac:spMkLst>
        </pc:spChg>
        <pc:spChg chg="add mod">
          <ac:chgData name="Debasmita Ghanty" userId="70d59d5941485090" providerId="LiveId" clId="{E332966D-838B-4A18-B91C-FE1F763B7713}" dt="2022-05-18T09:11:38.072" v="511" actId="1076"/>
          <ac:spMkLst>
            <pc:docMk/>
            <pc:sldMk cId="3362190832" sldId="258"/>
            <ac:spMk id="9" creationId="{6C0C5E65-7CDE-43D4-9F3C-9B94F3EE716E}"/>
          </ac:spMkLst>
        </pc:spChg>
        <pc:picChg chg="add mod modCrop">
          <ac:chgData name="Debasmita Ghanty" userId="70d59d5941485090" providerId="LiveId" clId="{E332966D-838B-4A18-B91C-FE1F763B7713}" dt="2022-05-18T09:20:47.676" v="528" actId="1076"/>
          <ac:picMkLst>
            <pc:docMk/>
            <pc:sldMk cId="3362190832" sldId="258"/>
            <ac:picMk id="3" creationId="{0E6FD823-0782-1CA4-6E7E-87FEFC69A123}"/>
          </ac:picMkLst>
        </pc:picChg>
        <pc:cxnChg chg="add mod">
          <ac:chgData name="Debasmita Ghanty" userId="70d59d5941485090" providerId="LiveId" clId="{E332966D-838B-4A18-B91C-FE1F763B7713}" dt="2022-05-18T09:21:01.711" v="530" actId="14100"/>
          <ac:cxnSpMkLst>
            <pc:docMk/>
            <pc:sldMk cId="3362190832" sldId="258"/>
            <ac:cxnSpMk id="6" creationId="{1373679D-B8FC-50A3-B33E-B744A081F47D}"/>
          </ac:cxnSpMkLst>
        </pc:cxnChg>
      </pc:sldChg>
      <pc:sldChg chg="addSp delSp modSp new mod ord setBg">
        <pc:chgData name="Debasmita Ghanty" userId="70d59d5941485090" providerId="LiveId" clId="{E332966D-838B-4A18-B91C-FE1F763B7713}" dt="2022-05-18T09:27:19.744" v="623"/>
        <pc:sldMkLst>
          <pc:docMk/>
          <pc:sldMk cId="133168399" sldId="259"/>
        </pc:sldMkLst>
        <pc:spChg chg="add mod">
          <ac:chgData name="Debasmita Ghanty" userId="70d59d5941485090" providerId="LiveId" clId="{E332966D-838B-4A18-B91C-FE1F763B7713}" dt="2022-05-18T08:54:52.439" v="71" actId="1035"/>
          <ac:spMkLst>
            <pc:docMk/>
            <pc:sldMk cId="133168399" sldId="259"/>
            <ac:spMk id="6" creationId="{671A454C-A57E-1EB0-7BD8-9FD2AD7C01CA}"/>
          </ac:spMkLst>
        </pc:spChg>
        <pc:spChg chg="add mod">
          <ac:chgData name="Debasmita Ghanty" userId="70d59d5941485090" providerId="LiveId" clId="{E332966D-838B-4A18-B91C-FE1F763B7713}" dt="2022-05-18T09:08:17.243" v="377" actId="1076"/>
          <ac:spMkLst>
            <pc:docMk/>
            <pc:sldMk cId="133168399" sldId="259"/>
            <ac:spMk id="7" creationId="{00F99DF4-55E8-5D6C-A2B5-2737F74838EB}"/>
          </ac:spMkLst>
        </pc:spChg>
        <pc:picChg chg="add mod modCrop">
          <ac:chgData name="Debasmita Ghanty" userId="70d59d5941485090" providerId="LiveId" clId="{E332966D-838B-4A18-B91C-FE1F763B7713}" dt="2022-05-18T08:50:36.628" v="52" actId="688"/>
          <ac:picMkLst>
            <pc:docMk/>
            <pc:sldMk cId="133168399" sldId="259"/>
            <ac:picMk id="3" creationId="{2D22DA57-E170-5EBA-4E36-DB23368CED5A}"/>
          </ac:picMkLst>
        </pc:picChg>
        <pc:cxnChg chg="add del mod">
          <ac:chgData name="Debasmita Ghanty" userId="70d59d5941485090" providerId="LiveId" clId="{E332966D-838B-4A18-B91C-FE1F763B7713}" dt="2022-05-18T08:54:14.523" v="60" actId="11529"/>
          <ac:cxnSpMkLst>
            <pc:docMk/>
            <pc:sldMk cId="133168399" sldId="259"/>
            <ac:cxnSpMk id="5" creationId="{9BD2BACC-1620-C8C0-AD7C-3D1C4E4965BD}"/>
          </ac:cxnSpMkLst>
        </pc:cxnChg>
      </pc:sldChg>
      <pc:sldChg chg="addSp modSp new mod">
        <pc:chgData name="Debasmita Ghanty" userId="70d59d5941485090" providerId="LiveId" clId="{E332966D-838B-4A18-B91C-FE1F763B7713}" dt="2022-05-18T08:48:02.288" v="33" actId="1076"/>
        <pc:sldMkLst>
          <pc:docMk/>
          <pc:sldMk cId="2410293502" sldId="260"/>
        </pc:sldMkLst>
        <pc:picChg chg="add mod modCrop">
          <ac:chgData name="Debasmita Ghanty" userId="70d59d5941485090" providerId="LiveId" clId="{E332966D-838B-4A18-B91C-FE1F763B7713}" dt="2022-05-18T08:48:02.288" v="33" actId="1076"/>
          <ac:picMkLst>
            <pc:docMk/>
            <pc:sldMk cId="2410293502" sldId="260"/>
            <ac:picMk id="3" creationId="{1D14EAC1-8413-5763-E7D1-9B43457FA37B}"/>
          </ac:picMkLst>
        </pc:picChg>
      </pc:sldChg>
      <pc:sldChg chg="addSp modSp new mod setBg">
        <pc:chgData name="Debasmita Ghanty" userId="70d59d5941485090" providerId="LiveId" clId="{E332966D-838B-4A18-B91C-FE1F763B7713}" dt="2022-05-18T08:50:24.834" v="51" actId="688"/>
        <pc:sldMkLst>
          <pc:docMk/>
          <pc:sldMk cId="1000427720" sldId="261"/>
        </pc:sldMkLst>
        <pc:picChg chg="add mod modCrop">
          <ac:chgData name="Debasmita Ghanty" userId="70d59d5941485090" providerId="LiveId" clId="{E332966D-838B-4A18-B91C-FE1F763B7713}" dt="2022-05-18T08:50:24.834" v="51" actId="688"/>
          <ac:picMkLst>
            <pc:docMk/>
            <pc:sldMk cId="1000427720" sldId="261"/>
            <ac:picMk id="3" creationId="{A52C1FA3-93D2-F881-7C52-18D866FF53DE}"/>
          </ac:picMkLst>
        </pc:picChg>
      </pc:sldChg>
      <pc:sldChg chg="addSp delSp modSp new mod setBg">
        <pc:chgData name="Debasmita Ghanty" userId="70d59d5941485090" providerId="LiveId" clId="{E332966D-838B-4A18-B91C-FE1F763B7713}" dt="2022-05-18T09:12:38.065" v="525" actId="20577"/>
        <pc:sldMkLst>
          <pc:docMk/>
          <pc:sldMk cId="947923484" sldId="262"/>
        </pc:sldMkLst>
        <pc:spChg chg="add mod">
          <ac:chgData name="Debasmita Ghanty" userId="70d59d5941485090" providerId="LiveId" clId="{E332966D-838B-4A18-B91C-FE1F763B7713}" dt="2022-05-18T09:03:31.431" v="103" actId="207"/>
          <ac:spMkLst>
            <pc:docMk/>
            <pc:sldMk cId="947923484" sldId="262"/>
            <ac:spMk id="4" creationId="{D8360F8B-3736-8A74-74A4-368A028353F4}"/>
          </ac:spMkLst>
        </pc:spChg>
        <pc:spChg chg="add mod">
          <ac:chgData name="Debasmita Ghanty" userId="70d59d5941485090" providerId="LiveId" clId="{E332966D-838B-4A18-B91C-FE1F763B7713}" dt="2022-05-18T09:03:54.853" v="106" actId="20577"/>
          <ac:spMkLst>
            <pc:docMk/>
            <pc:sldMk cId="947923484" sldId="262"/>
            <ac:spMk id="5" creationId="{66D4D5D1-FFCB-A9FB-F85D-D6D136B726F0}"/>
          </ac:spMkLst>
        </pc:spChg>
        <pc:spChg chg="add del mod">
          <ac:chgData name="Debasmita Ghanty" userId="70d59d5941485090" providerId="LiveId" clId="{E332966D-838B-4A18-B91C-FE1F763B7713}" dt="2022-05-18T09:05:17.248" v="167"/>
          <ac:spMkLst>
            <pc:docMk/>
            <pc:sldMk cId="947923484" sldId="262"/>
            <ac:spMk id="6" creationId="{27B526BA-B491-0527-C3A5-BFE9F0B4D5F1}"/>
          </ac:spMkLst>
        </pc:spChg>
        <pc:spChg chg="add del mod">
          <ac:chgData name="Debasmita Ghanty" userId="70d59d5941485090" providerId="LiveId" clId="{E332966D-838B-4A18-B91C-FE1F763B7713}" dt="2022-05-18T09:05:17.248" v="169"/>
          <ac:spMkLst>
            <pc:docMk/>
            <pc:sldMk cId="947923484" sldId="262"/>
            <ac:spMk id="7" creationId="{3DD5E5EA-B37A-06AF-C789-8C0EBCB7909B}"/>
          </ac:spMkLst>
        </pc:spChg>
        <pc:spChg chg="add del mod">
          <ac:chgData name="Debasmita Ghanty" userId="70d59d5941485090" providerId="LiveId" clId="{E332966D-838B-4A18-B91C-FE1F763B7713}" dt="2022-05-18T09:07:12.684" v="275"/>
          <ac:spMkLst>
            <pc:docMk/>
            <pc:sldMk cId="947923484" sldId="262"/>
            <ac:spMk id="8" creationId="{F46894E4-C738-C9EB-DD8E-F4E0CA56842C}"/>
          </ac:spMkLst>
        </pc:spChg>
        <pc:spChg chg="add mod">
          <ac:chgData name="Debasmita Ghanty" userId="70d59d5941485090" providerId="LiveId" clId="{E332966D-838B-4A18-B91C-FE1F763B7713}" dt="2022-05-18T09:12:38.065" v="525" actId="20577"/>
          <ac:spMkLst>
            <pc:docMk/>
            <pc:sldMk cId="947923484" sldId="262"/>
            <ac:spMk id="9" creationId="{2B28E548-49B8-E693-B86D-073379BF2C6A}"/>
          </ac:spMkLst>
        </pc:spChg>
        <pc:picChg chg="add mod modCrop">
          <ac:chgData name="Debasmita Ghanty" userId="70d59d5941485090" providerId="LiveId" clId="{E332966D-838B-4A18-B91C-FE1F763B7713}" dt="2022-05-18T08:50:07.708" v="50" actId="14100"/>
          <ac:picMkLst>
            <pc:docMk/>
            <pc:sldMk cId="947923484" sldId="262"/>
            <ac:picMk id="3" creationId="{E0D8F0B6-BD4A-B45E-A7BB-16A4EB8BF443}"/>
          </ac:picMkLst>
        </pc:picChg>
      </pc:sldChg>
      <pc:sldChg chg="addSp delSp modSp add mod">
        <pc:chgData name="Debasmita Ghanty" userId="70d59d5941485090" providerId="LiveId" clId="{E332966D-838B-4A18-B91C-FE1F763B7713}" dt="2022-05-18T09:35:12.851" v="714" actId="1076"/>
        <pc:sldMkLst>
          <pc:docMk/>
          <pc:sldMk cId="2423908862" sldId="263"/>
        </pc:sldMkLst>
        <pc:spChg chg="add mod">
          <ac:chgData name="Debasmita Ghanty" userId="70d59d5941485090" providerId="LiveId" clId="{E332966D-838B-4A18-B91C-FE1F763B7713}" dt="2022-05-18T09:33:33.832" v="635" actId="14100"/>
          <ac:spMkLst>
            <pc:docMk/>
            <pc:sldMk cId="2423908862" sldId="263"/>
            <ac:spMk id="5" creationId="{6FC8A3DA-45C6-A9EF-CBFF-AAEEDD23D4AA}"/>
          </ac:spMkLst>
        </pc:spChg>
        <pc:spChg chg="add mod">
          <ac:chgData name="Debasmita Ghanty" userId="70d59d5941485090" providerId="LiveId" clId="{E332966D-838B-4A18-B91C-FE1F763B7713}" dt="2022-05-18T09:35:12.851" v="714" actId="1076"/>
          <ac:spMkLst>
            <pc:docMk/>
            <pc:sldMk cId="2423908862" sldId="263"/>
            <ac:spMk id="6" creationId="{45C568BF-83C4-9212-A1F1-EE3A565FF38E}"/>
          </ac:spMkLst>
        </pc:spChg>
        <pc:picChg chg="del">
          <ac:chgData name="Debasmita Ghanty" userId="70d59d5941485090" providerId="LiveId" clId="{E332966D-838B-4A18-B91C-FE1F763B7713}" dt="2022-05-18T09:32:34.976" v="625" actId="478"/>
          <ac:picMkLst>
            <pc:docMk/>
            <pc:sldMk cId="2423908862" sldId="263"/>
            <ac:picMk id="3" creationId="{A52C1FA3-93D2-F881-7C52-18D866FF53DE}"/>
          </ac:picMkLst>
        </pc:picChg>
        <pc:picChg chg="add mod modCrop">
          <ac:chgData name="Debasmita Ghanty" userId="70d59d5941485090" providerId="LiveId" clId="{E332966D-838B-4A18-B91C-FE1F763B7713}" dt="2022-05-18T09:33:02.399" v="631" actId="1076"/>
          <ac:picMkLst>
            <pc:docMk/>
            <pc:sldMk cId="2423908862" sldId="263"/>
            <ac:picMk id="4" creationId="{791C11A8-303F-E0D4-4E69-DFBD966158F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694A-1E9D-4F86-BD2B-AF4E821C48D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E27-C2C3-4988-A18D-C26DF86D3F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9479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694A-1E9D-4F86-BD2B-AF4E821C48D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E27-C2C3-4988-A18D-C26DF86D3F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0284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694A-1E9D-4F86-BD2B-AF4E821C48D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E27-C2C3-4988-A18D-C26DF86D3F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8604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694A-1E9D-4F86-BD2B-AF4E821C48D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E27-C2C3-4988-A18D-C26DF86D3F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84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694A-1E9D-4F86-BD2B-AF4E821C48D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E27-C2C3-4988-A18D-C26DF86D3F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129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694A-1E9D-4F86-BD2B-AF4E821C48D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E27-C2C3-4988-A18D-C26DF86D3F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5138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694A-1E9D-4F86-BD2B-AF4E821C48D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E27-C2C3-4988-A18D-C26DF86D3F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4755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694A-1E9D-4F86-BD2B-AF4E821C48D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E27-C2C3-4988-A18D-C26DF86D3F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1592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694A-1E9D-4F86-BD2B-AF4E821C48D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E27-C2C3-4988-A18D-C26DF86D3F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7278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694A-1E9D-4F86-BD2B-AF4E821C48D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E27-C2C3-4988-A18D-C26DF86D3F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2847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694A-1E9D-4F86-BD2B-AF4E821C48D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E27-C2C3-4988-A18D-C26DF86D3F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0762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9694A-1E9D-4F86-BD2B-AF4E821C48D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25E27-C2C3-4988-A18D-C26DF86D3F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025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7484E-9C2A-EB46-31E9-E6DF7A501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83" y="0"/>
            <a:ext cx="8605521" cy="1403927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Britannic Bold" panose="020B0903060703020204" pitchFamily="34" charset="0"/>
              </a:rPr>
              <a:t>Title:</a:t>
            </a:r>
            <a:endParaRPr lang="en-IN" sz="3600" dirty="0">
              <a:solidFill>
                <a:schemeClr val="accent2">
                  <a:lumMod val="50000"/>
                </a:schemeClr>
              </a:solidFill>
              <a:latin typeface="Britannic Bold" panose="020B09030607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136C2-1C8B-AD8C-0DFD-F05EB4007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3" y="3308684"/>
            <a:ext cx="8952287" cy="2791133"/>
          </a:xfrm>
        </p:spPr>
        <p:txBody>
          <a:bodyPr/>
          <a:lstStyle/>
          <a:p>
            <a:pPr marL="0" indent="0" algn="ctr">
              <a:buNone/>
            </a:pPr>
            <a:r>
              <a:rPr lang="en-IN" sz="32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Principal Investigator (with designation)</a:t>
            </a:r>
          </a:p>
          <a:p>
            <a:pPr marL="0" indent="0" algn="ctr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IN" sz="32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Co-Investigators (with designation)</a:t>
            </a:r>
          </a:p>
        </p:txBody>
      </p:sp>
    </p:spTree>
    <p:extLst>
      <p:ext uri="{BB962C8B-B14F-4D97-AF65-F5344CB8AC3E}">
        <p14:creationId xmlns:p14="http://schemas.microsoft.com/office/powerpoint/2010/main" val="1725060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7484E-9C2A-EB46-31E9-E6DF7A501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08630"/>
            <a:ext cx="9144000" cy="887592"/>
          </a:xfrm>
        </p:spPr>
        <p:txBody>
          <a:bodyPr>
            <a:noAutofit/>
          </a:bodyPr>
          <a:lstStyle/>
          <a:p>
            <a:pPr algn="ctr"/>
            <a:r>
              <a:rPr lang="en-IN" sz="4000" u="sng" dirty="0">
                <a:solidFill>
                  <a:schemeClr val="accent2">
                    <a:lumMod val="50000"/>
                  </a:schemeClr>
                </a:solidFill>
                <a:latin typeface="Britannic Bold" panose="020B0903060703020204" pitchFamily="34" charset="0"/>
              </a:rPr>
              <a:t>References (in Vancouver format)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136C2-1C8B-AD8C-0DFD-F05EB4007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896" y="685800"/>
            <a:ext cx="8780207" cy="5700563"/>
          </a:xfrm>
        </p:spPr>
        <p:txBody>
          <a:bodyPr>
            <a:normAutofit/>
          </a:bodyPr>
          <a:lstStyle/>
          <a:p>
            <a:pPr marL="342900" lvl="0" indent="-342900" algn="just" fontAlgn="base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</a:pPr>
            <a:endParaRPr lang="en-US" sz="1800" u="none" strike="noStrike" kern="0" spc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1403523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B29990-C750-E358-C578-253C73AF3ACA}"/>
              </a:ext>
            </a:extLst>
          </p:cNvPr>
          <p:cNvSpPr txBox="1"/>
          <p:nvPr/>
        </p:nvSpPr>
        <p:spPr>
          <a:xfrm>
            <a:off x="2230120" y="955040"/>
            <a:ext cx="4683760" cy="3587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8000" dirty="0">
                <a:solidFill>
                  <a:schemeClr val="accent2">
                    <a:lumMod val="50000"/>
                  </a:schemeClr>
                </a:solidFill>
                <a:latin typeface="Britannic Bold" panose="020B0903060703020204" pitchFamily="34" charset="0"/>
              </a:rPr>
              <a:t>THANK YOU</a:t>
            </a:r>
            <a:endParaRPr lang="en-IN" sz="8000" dirty="0"/>
          </a:p>
        </p:txBody>
      </p:sp>
    </p:spTree>
    <p:extLst>
      <p:ext uri="{BB962C8B-B14F-4D97-AF65-F5344CB8AC3E}">
        <p14:creationId xmlns:p14="http://schemas.microsoft.com/office/powerpoint/2010/main" val="541845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7484E-9C2A-EB46-31E9-E6DF7A501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2001"/>
            <a:ext cx="9144000" cy="887592"/>
          </a:xfrm>
        </p:spPr>
        <p:txBody>
          <a:bodyPr>
            <a:noAutofit/>
          </a:bodyPr>
          <a:lstStyle/>
          <a:p>
            <a:pPr algn="ctr"/>
            <a:r>
              <a:rPr lang="en-IN" sz="4000" u="sng" dirty="0">
                <a:solidFill>
                  <a:schemeClr val="accent2">
                    <a:lumMod val="50000"/>
                  </a:schemeClr>
                </a:solidFill>
                <a:latin typeface="Britannic Bold" panose="020B0903060703020204" pitchFamily="34" charset="0"/>
              </a:rPr>
              <a:t>Rationale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136C2-1C8B-AD8C-0DFD-F05EB4007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445" y="1314233"/>
            <a:ext cx="8598325" cy="516489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388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7484E-9C2A-EB46-31E9-E6DF7A501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2001"/>
            <a:ext cx="9144000" cy="887592"/>
          </a:xfrm>
        </p:spPr>
        <p:txBody>
          <a:bodyPr>
            <a:noAutofit/>
          </a:bodyPr>
          <a:lstStyle/>
          <a:p>
            <a:pPr algn="ctr"/>
            <a:r>
              <a:rPr lang="en-IN" sz="4000" u="sng" dirty="0">
                <a:solidFill>
                  <a:schemeClr val="accent2">
                    <a:lumMod val="50000"/>
                  </a:schemeClr>
                </a:solidFill>
                <a:latin typeface="Britannic Bold" panose="020B0903060703020204" pitchFamily="34" charset="0"/>
              </a:rPr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136C2-1C8B-AD8C-0DFD-F05EB4007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853" y="824197"/>
            <a:ext cx="8398042" cy="169733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b="1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Arial Unicode MS"/>
                <a:cs typeface="Arial Unicode MS"/>
              </a:rPr>
              <a:t>General</a:t>
            </a:r>
            <a:r>
              <a:rPr lang="de-DE" b="1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Arial Unicode MS"/>
                <a:cs typeface="Arial Unicode MS"/>
              </a:rPr>
              <a:t>: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77A7534-7E77-2D80-EEDF-31EB4D60571E}"/>
              </a:ext>
            </a:extLst>
          </p:cNvPr>
          <p:cNvSpPr txBox="1">
            <a:spLocks/>
          </p:cNvSpPr>
          <p:nvPr/>
        </p:nvSpPr>
        <p:spPr>
          <a:xfrm>
            <a:off x="324853" y="2365058"/>
            <a:ext cx="8398042" cy="16973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Arial Unicode MS"/>
                <a:cs typeface="Arial Unicode MS"/>
              </a:rPr>
              <a:t>Specific</a:t>
            </a:r>
            <a:r>
              <a:rPr lang="de-DE" b="1" dirty="0">
                <a:solidFill>
                  <a:srgbClr val="0070C0"/>
                </a:solidFill>
                <a:latin typeface="Times New Roman" panose="02020603050405020304" pitchFamily="18" charset="0"/>
                <a:ea typeface="Arial Unicode MS"/>
                <a:cs typeface="Arial Unicode MS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135758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7484E-9C2A-EB46-31E9-E6DF7A501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2001"/>
            <a:ext cx="9144000" cy="887592"/>
          </a:xfrm>
        </p:spPr>
        <p:txBody>
          <a:bodyPr>
            <a:noAutofit/>
          </a:bodyPr>
          <a:lstStyle/>
          <a:p>
            <a:pPr algn="ctr"/>
            <a:r>
              <a:rPr lang="en-IN" sz="4000" u="sng" dirty="0">
                <a:solidFill>
                  <a:schemeClr val="accent2">
                    <a:lumMod val="50000"/>
                  </a:schemeClr>
                </a:solidFill>
                <a:latin typeface="Britannic Bold" panose="020B0903060703020204" pitchFamily="34" charset="0"/>
              </a:rPr>
              <a:t>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136C2-1C8B-AD8C-0DFD-F05EB4007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3" y="950769"/>
            <a:ext cx="8780207" cy="590723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Arial Unicode MS"/>
                <a:cs typeface="Arial Unicode MS"/>
              </a:rPr>
              <a:t>Study type: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Arial Unicode MS"/>
                <a:cs typeface="Arial Unicode MS"/>
              </a:rPr>
              <a:t>Study design: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Arial Unicode MS"/>
                <a:cs typeface="Arial Unicode MS"/>
              </a:rPr>
              <a:t>Study period:</a:t>
            </a:r>
            <a:r>
              <a:rPr lang="en-US" sz="32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Arial Unicode MS"/>
                <a:cs typeface="Arial Unicode MS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Arial Unicode MS"/>
                <a:cs typeface="Arial Unicode MS"/>
              </a:rPr>
              <a:t>Study Set up: 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Arial Unicode MS"/>
                <a:cs typeface="Arial Unicode MS"/>
              </a:rPr>
              <a:t>Study population:</a:t>
            </a:r>
            <a:endParaRPr lang="en-IN" sz="32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Arial Unicode MS"/>
              <a:cs typeface="Arial Unicode MS"/>
            </a:endParaRP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Inclusion Criteria: </a:t>
            </a:r>
          </a:p>
          <a:p>
            <a:pPr>
              <a:lnSpc>
                <a:spcPct val="150000"/>
              </a:lnSpc>
            </a:pPr>
            <a:r>
              <a:rPr lang="en-US" sz="3200" b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Exclusion criteria:</a:t>
            </a:r>
            <a:endParaRPr lang="en-IN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IN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523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FCF87-49AA-B2D9-1448-8341F9EC5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D6F89-164C-AF63-7040-89A2BE890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2001"/>
            <a:ext cx="9144000" cy="887592"/>
          </a:xfrm>
        </p:spPr>
        <p:txBody>
          <a:bodyPr>
            <a:noAutofit/>
          </a:bodyPr>
          <a:lstStyle/>
          <a:p>
            <a:pPr algn="ctr"/>
            <a:r>
              <a:rPr lang="en-IN" sz="4000" u="sng" dirty="0">
                <a:solidFill>
                  <a:schemeClr val="accent2">
                    <a:lumMod val="50000"/>
                  </a:schemeClr>
                </a:solidFill>
                <a:latin typeface="Britannic Bold" panose="020B0903060703020204" pitchFamily="34" charset="0"/>
              </a:rPr>
              <a:t>Methodology (</a:t>
            </a:r>
            <a:r>
              <a:rPr lang="en-IN" sz="4000" u="sng" dirty="0" err="1">
                <a:solidFill>
                  <a:schemeClr val="accent2">
                    <a:lumMod val="50000"/>
                  </a:schemeClr>
                </a:solidFill>
                <a:latin typeface="Britannic Bold" panose="020B0903060703020204" pitchFamily="34" charset="0"/>
              </a:rPr>
              <a:t>contd</a:t>
            </a:r>
            <a:r>
              <a:rPr lang="en-IN" sz="4000" u="sng" dirty="0">
                <a:solidFill>
                  <a:schemeClr val="accent2">
                    <a:lumMod val="50000"/>
                  </a:schemeClr>
                </a:solidFill>
                <a:latin typeface="Britannic Bold" panose="020B0903060703020204" pitchFamily="34" charset="0"/>
              </a:rPr>
              <a:t>…)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FBFE8-3705-EEEB-4A82-8B0E12EB5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3" y="950769"/>
            <a:ext cx="8780207" cy="525338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Sample Size (including calculation):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Sampling method:</a:t>
            </a:r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3200" b="1" dirty="0">
                <a:solidFill>
                  <a:srgbClr val="0070C0"/>
                </a:solidFill>
                <a:latin typeface="Times New Roman" panose="02020603050405020304" pitchFamily="18" charset="0"/>
                <a:ea typeface="Arial Unicode MS"/>
                <a:cs typeface="Arial Unicode MS"/>
              </a:rPr>
              <a:t>Study techniques:</a:t>
            </a:r>
            <a:endParaRPr lang="en-IN" sz="3200" dirty="0">
              <a:solidFill>
                <a:srgbClr val="000000"/>
              </a:solidFill>
              <a:latin typeface="Helvetica Neue"/>
              <a:ea typeface="Arial Unicode MS"/>
              <a:cs typeface="Arial Unicode MS"/>
            </a:endParaRP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Arial Unicode MS"/>
                <a:cs typeface="Arial Unicode MS"/>
              </a:rPr>
              <a:t>Statistical analysis:</a:t>
            </a:r>
            <a:endParaRPr lang="en-US" sz="1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669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7484E-9C2A-EB46-31E9-E6DF7A501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2001"/>
            <a:ext cx="9144000" cy="887592"/>
          </a:xfrm>
        </p:spPr>
        <p:txBody>
          <a:bodyPr>
            <a:noAutofit/>
          </a:bodyPr>
          <a:lstStyle/>
          <a:p>
            <a:pPr algn="ctr"/>
            <a:r>
              <a:rPr lang="en-IN" sz="4000" u="sng" dirty="0">
                <a:solidFill>
                  <a:schemeClr val="accent2">
                    <a:lumMod val="50000"/>
                  </a:schemeClr>
                </a:solidFill>
                <a:latin typeface="Britannic Bold" panose="020B0903060703020204" pitchFamily="34" charset="0"/>
              </a:rPr>
              <a:t>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136C2-1C8B-AD8C-0DFD-F05EB4007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896" y="912018"/>
            <a:ext cx="8780207" cy="503396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ü"/>
            </a:pP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983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4ED6F-8740-E868-39EA-F56DE3FD2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97A61-A132-E76E-1946-93E27D974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2001"/>
            <a:ext cx="9144000" cy="887592"/>
          </a:xfrm>
        </p:spPr>
        <p:txBody>
          <a:bodyPr>
            <a:noAutofit/>
          </a:bodyPr>
          <a:lstStyle/>
          <a:p>
            <a:pPr algn="ctr"/>
            <a:r>
              <a:rPr lang="en-IN" sz="4000" u="sng" dirty="0">
                <a:solidFill>
                  <a:schemeClr val="accent2">
                    <a:lumMod val="50000"/>
                  </a:schemeClr>
                </a:solidFill>
                <a:latin typeface="Britannic Bold" panose="020B0903060703020204" pitchFamily="34" charset="0"/>
              </a:rPr>
              <a:t>Ethical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55339-7C6F-8123-3087-83B9590F4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896" y="912018"/>
            <a:ext cx="8780207" cy="503396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ü"/>
            </a:pP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337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1044D-2982-3F8B-12ED-9B90FFF9C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2BA5-6167-2CB3-C197-8860B368F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2001"/>
            <a:ext cx="9144000" cy="887592"/>
          </a:xfrm>
        </p:spPr>
        <p:txBody>
          <a:bodyPr>
            <a:noAutofit/>
          </a:bodyPr>
          <a:lstStyle/>
          <a:p>
            <a:pPr algn="ctr"/>
            <a:r>
              <a:rPr lang="en-IN" sz="4000" u="sng" dirty="0">
                <a:solidFill>
                  <a:schemeClr val="accent2">
                    <a:lumMod val="50000"/>
                  </a:schemeClr>
                </a:solidFill>
                <a:latin typeface="Britannic Bold" panose="020B0903060703020204" pitchFamily="34" charset="0"/>
              </a:rPr>
              <a:t>Consent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2D193-4C40-4051-E78C-F67292512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896" y="912018"/>
            <a:ext cx="8780207" cy="503396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ü"/>
            </a:pP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561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F98E6-0BFC-29B7-9070-2D2F817CC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B6BBC-195A-DE34-9E97-5D049A243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2001"/>
            <a:ext cx="9144000" cy="887592"/>
          </a:xfrm>
        </p:spPr>
        <p:txBody>
          <a:bodyPr>
            <a:noAutofit/>
          </a:bodyPr>
          <a:lstStyle/>
          <a:p>
            <a:pPr algn="ctr"/>
            <a:r>
              <a:rPr lang="en-IN" sz="4000" u="sng" dirty="0">
                <a:solidFill>
                  <a:schemeClr val="accent2">
                    <a:lumMod val="50000"/>
                  </a:schemeClr>
                </a:solidFill>
                <a:latin typeface="Britannic Bold" panose="020B0903060703020204" pitchFamily="34" charset="0"/>
              </a:rPr>
              <a:t>Questionnaire (if any)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FCCE2-7A22-9660-1312-8A2A1F457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896" y="912018"/>
            <a:ext cx="8780207" cy="503396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ü"/>
            </a:pP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51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466</TotalTime>
  <Words>80</Words>
  <Application>Microsoft Office PowerPoint</Application>
  <PresentationFormat>On-screen Show (4:3)</PresentationFormat>
  <Paragraphs>28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Britannic Bold</vt:lpstr>
      <vt:lpstr>Calibri</vt:lpstr>
      <vt:lpstr>Calibri Light</vt:lpstr>
      <vt:lpstr>Helvetica Neue</vt:lpstr>
      <vt:lpstr>Times New Roman</vt:lpstr>
      <vt:lpstr>Wingdings</vt:lpstr>
      <vt:lpstr>Office Theme</vt:lpstr>
      <vt:lpstr>Title:</vt:lpstr>
      <vt:lpstr>Rationale</vt:lpstr>
      <vt:lpstr>Objectives</vt:lpstr>
      <vt:lpstr>Methodology</vt:lpstr>
      <vt:lpstr>Methodology (contd…)</vt:lpstr>
      <vt:lpstr>Implications</vt:lpstr>
      <vt:lpstr>Ethical issues</vt:lpstr>
      <vt:lpstr>Consent form</vt:lpstr>
      <vt:lpstr>Questionnaire (if any)</vt:lpstr>
      <vt:lpstr>References (in Vancouver format)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Debasmita Ghanty</dc:creator>
  <cp:lastModifiedBy>Abhishek Das</cp:lastModifiedBy>
  <cp:revision>72</cp:revision>
  <dcterms:created xsi:type="dcterms:W3CDTF">2022-05-18T08:44:17Z</dcterms:created>
  <dcterms:modified xsi:type="dcterms:W3CDTF">2025-09-25T10:00:53Z</dcterms:modified>
</cp:coreProperties>
</file>